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96" r:id="rId2"/>
    <p:sldId id="297" r:id="rId3"/>
  </p:sldIdLst>
  <p:sldSz cx="7772400" cy="10972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5483"/>
    <a:srgbClr val="DADB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11" autoAdjust="0"/>
    <p:restoredTop sz="94660"/>
  </p:normalViewPr>
  <p:slideViewPr>
    <p:cSldViewPr snapToGrid="0">
      <p:cViewPr varScale="1">
        <p:scale>
          <a:sx n="61" d="100"/>
          <a:sy n="61" d="100"/>
        </p:scale>
        <p:origin x="185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F5ABB-2E47-4935-B139-119242C69F9C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5213" y="1143000"/>
            <a:ext cx="2187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389BF-7E4A-4E51-A635-34AA9F612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89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389BF-7E4A-4E51-A635-34AA9F612D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64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795781"/>
            <a:ext cx="6606540" cy="382016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763261"/>
            <a:ext cx="5829300" cy="2649219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77AA-A923-4BAF-B363-36072E277BC0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4DDEB-3980-4C9E-9643-83E3FFA27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08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77AA-A923-4BAF-B363-36072E277BC0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4DDEB-3980-4C9E-9643-83E3FFA27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767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735583"/>
            <a:ext cx="6703695" cy="4564379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7343143"/>
            <a:ext cx="6703695" cy="2400299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77AA-A923-4BAF-B363-36072E277BC0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4DDEB-3980-4C9E-9643-83E3FFA27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2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921000"/>
            <a:ext cx="3303270" cy="69621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921000"/>
            <a:ext cx="3303270" cy="69621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77AA-A923-4BAF-B363-36072E277BC0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4DDEB-3980-4C9E-9643-83E3FFA27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873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84202"/>
            <a:ext cx="6703695" cy="21209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689861"/>
            <a:ext cx="3288089" cy="1318259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4008120"/>
            <a:ext cx="3288089" cy="58953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689861"/>
            <a:ext cx="3304282" cy="1318259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4008120"/>
            <a:ext cx="3304282" cy="58953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77AA-A923-4BAF-B363-36072E277BC0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4DDEB-3980-4C9E-9643-83E3FFA27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48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77AA-A923-4BAF-B363-36072E277BC0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4DDEB-3980-4C9E-9643-83E3FFA27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2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77AA-A923-4BAF-B363-36072E277BC0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4DDEB-3980-4C9E-9643-83E3FFA27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64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731520"/>
            <a:ext cx="2506801" cy="256032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579882"/>
            <a:ext cx="3934778" cy="7797800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291840"/>
            <a:ext cx="2506801" cy="6098541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77AA-A923-4BAF-B363-36072E277BC0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4DDEB-3980-4C9E-9643-83E3FFA27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74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731520"/>
            <a:ext cx="2506801" cy="256032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579882"/>
            <a:ext cx="3934778" cy="7797800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291840"/>
            <a:ext cx="2506801" cy="6098541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77AA-A923-4BAF-B363-36072E277BC0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4DDEB-3980-4C9E-9643-83E3FFA27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76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77AA-A923-4BAF-B363-36072E277BC0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4DDEB-3980-4C9E-9643-83E3FFA27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4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84200"/>
            <a:ext cx="1675924" cy="92989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84200"/>
            <a:ext cx="4930616" cy="92989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77AA-A923-4BAF-B363-36072E277BC0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4DDEB-3980-4C9E-9643-83E3FFA27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97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84202"/>
            <a:ext cx="6703695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921000"/>
            <a:ext cx="6703695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10170162"/>
            <a:ext cx="17487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577AA-A923-4BAF-B363-36072E277BC0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10170162"/>
            <a:ext cx="2623185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10170162"/>
            <a:ext cx="17487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4DDEB-3980-4C9E-9643-83E3FFA27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5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hyperlink" Target="https://us02web.zoom.us/j/82793791981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s02web.zoom.us/j/8279379198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and person sitting next to a computer&#10;&#10;Description automatically generated">
            <a:extLst>
              <a:ext uri="{FF2B5EF4-FFF2-40B4-BE49-F238E27FC236}">
                <a16:creationId xmlns:a16="http://schemas.microsoft.com/office/drawing/2014/main" id="{0FC6DCB8-6DE9-4381-98B3-69DA8FF4D0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1"/>
          <a:stretch/>
        </p:blipFill>
        <p:spPr>
          <a:xfrm>
            <a:off x="0" y="96631"/>
            <a:ext cx="6398212" cy="5181600"/>
          </a:xfrm>
          <a:prstGeom prst="rect">
            <a:avLst/>
          </a:prstGeom>
        </p:spPr>
      </p:pic>
      <p:pic>
        <p:nvPicPr>
          <p:cNvPr id="29" name="Picture 28" descr="Logo, company name&#10;&#10;Description automatically generated">
            <a:extLst>
              <a:ext uri="{FF2B5EF4-FFF2-40B4-BE49-F238E27FC236}">
                <a16:creationId xmlns:a16="http://schemas.microsoft.com/office/drawing/2014/main" id="{82DE37B3-BEFD-408E-8A48-41271123AB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61" y="9443814"/>
            <a:ext cx="1795331" cy="13399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62969D2-FCC9-45AF-96B6-A02D2D5E7B0C}"/>
              </a:ext>
            </a:extLst>
          </p:cNvPr>
          <p:cNvSpPr/>
          <p:nvPr/>
        </p:nvSpPr>
        <p:spPr>
          <a:xfrm>
            <a:off x="5229463" y="9122091"/>
            <a:ext cx="2310974" cy="1692580"/>
          </a:xfrm>
          <a:prstGeom prst="rect">
            <a:avLst/>
          </a:prstGeom>
          <a:solidFill>
            <a:srgbClr val="515483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Zoom Meeting ID: 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827 9379 1981</a:t>
            </a:r>
            <a:endParaRPr lang="en-US" sz="1800" dirty="0">
              <a:solidFill>
                <a:srgbClr val="FFFF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A121F3-F88F-407A-B6BA-341996470E11}"/>
              </a:ext>
            </a:extLst>
          </p:cNvPr>
          <p:cNvSpPr/>
          <p:nvPr/>
        </p:nvSpPr>
        <p:spPr>
          <a:xfrm>
            <a:off x="5172635" y="251010"/>
            <a:ext cx="2321859" cy="9013278"/>
          </a:xfrm>
          <a:prstGeom prst="rect">
            <a:avLst/>
          </a:prstGeom>
          <a:solidFill>
            <a:srgbClr val="0070C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1F5F6F-C138-4783-ADA7-28039050C924}"/>
              </a:ext>
            </a:extLst>
          </p:cNvPr>
          <p:cNvSpPr txBox="1"/>
          <p:nvPr/>
        </p:nvSpPr>
        <p:spPr>
          <a:xfrm>
            <a:off x="145213" y="5132733"/>
            <a:ext cx="489589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rgbClr val="515483"/>
                </a:solidFill>
                <a:latin typeface="Source Sans Pro" panose="020B0503030403020204" pitchFamily="34" charset="0"/>
              </a:rPr>
              <a:t>FAMILY</a:t>
            </a:r>
            <a:endParaRPr lang="en-US" sz="15000" b="1" dirty="0">
              <a:solidFill>
                <a:srgbClr val="515483"/>
              </a:solidFill>
              <a:latin typeface="Source Sans Pro" panose="020B0503030403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1366D2E-B481-4DCA-951F-F5755F3AFF2A}"/>
              </a:ext>
            </a:extLst>
          </p:cNvPr>
          <p:cNvSpPr txBox="1"/>
          <p:nvPr/>
        </p:nvSpPr>
        <p:spPr>
          <a:xfrm>
            <a:off x="267020" y="6679310"/>
            <a:ext cx="4865086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rgbClr val="002060"/>
                </a:solidFill>
                <a:latin typeface="Source Sans Pro" panose="020B0503030403020204" pitchFamily="34" charset="0"/>
              </a:rPr>
              <a:t>SUPPORT WORKSHOPS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09F3995D-8F7B-45F9-A839-34A3446C71AF}"/>
              </a:ext>
            </a:extLst>
          </p:cNvPr>
          <p:cNvSpPr/>
          <p:nvPr/>
        </p:nvSpPr>
        <p:spPr>
          <a:xfrm>
            <a:off x="0" y="0"/>
            <a:ext cx="7772400" cy="10972800"/>
          </a:xfrm>
          <a:prstGeom prst="frame">
            <a:avLst>
              <a:gd name="adj1" fmla="val 38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287799-1EFF-4396-9181-A7202961C594}"/>
              </a:ext>
            </a:extLst>
          </p:cNvPr>
          <p:cNvSpPr txBox="1"/>
          <p:nvPr/>
        </p:nvSpPr>
        <p:spPr>
          <a:xfrm>
            <a:off x="257388" y="7193839"/>
            <a:ext cx="4854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Source Sans Pro" panose="020B0503030403020204" pitchFamily="34" charset="0"/>
              </a:rPr>
              <a:t>Now more than ever our children need strong academic and social-emotional skills. To help you reinforce effective habits at home, Elevate Education will be running a series of family engagement  virtual workshops. </a:t>
            </a:r>
            <a:r>
              <a:rPr lang="es-ES" sz="2500" b="1" dirty="0">
                <a:latin typeface="Source Sans Pro" panose="020B0503030403020204" pitchFamily="34" charset="0"/>
              </a:rPr>
              <a:t> </a:t>
            </a:r>
            <a:br>
              <a:rPr lang="es-ES" sz="2500" b="1" dirty="0">
                <a:latin typeface="Source Sans Pro" panose="020B0503030403020204" pitchFamily="34" charset="0"/>
              </a:rPr>
            </a:br>
            <a:r>
              <a:rPr lang="es-ES" sz="2500" b="1" dirty="0">
                <a:latin typeface="Source Sans Pro" panose="020B0503030403020204" pitchFamily="34" charset="0"/>
              </a:rPr>
              <a:t>			5:00pm – 6:00pm</a:t>
            </a:r>
          </a:p>
          <a:p>
            <a:endParaRPr lang="es-ES" sz="1000" b="1" dirty="0">
              <a:latin typeface="Source Sans Pro" panose="020B0503030403020204" pitchFamily="34" charset="0"/>
            </a:endParaRPr>
          </a:p>
          <a:p>
            <a:pPr algn="ctr"/>
            <a:r>
              <a:rPr lang="en-US" b="0" i="0" dirty="0">
                <a:solidFill>
                  <a:srgbClr val="232333"/>
                </a:solidFill>
                <a:effectLst/>
                <a:latin typeface="Lato" panose="020F0502020204030203" pitchFamily="34" charset="0"/>
                <a:hlinkClick r:id="rId5"/>
              </a:rPr>
              <a:t>https://us02web.zoom.us/j/82793791981</a:t>
            </a:r>
            <a:endParaRPr lang="en-US" b="0" i="0" dirty="0">
              <a:solidFill>
                <a:srgbClr val="232333"/>
              </a:solidFill>
              <a:effectLst/>
              <a:latin typeface="Lato" panose="020F0502020204030203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96AC4C-9B38-4153-A4E0-56A98C8E87C1}"/>
              </a:ext>
            </a:extLst>
          </p:cNvPr>
          <p:cNvSpPr txBox="1"/>
          <p:nvPr/>
        </p:nvSpPr>
        <p:spPr>
          <a:xfrm>
            <a:off x="5172636" y="1641823"/>
            <a:ext cx="23218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April 27</a:t>
            </a:r>
          </a:p>
          <a:p>
            <a:pPr algn="ctr"/>
            <a: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Stress Management</a:t>
            </a:r>
            <a:endParaRPr lang="en-US" sz="2000" dirty="0">
              <a:solidFill>
                <a:srgbClr val="FFFF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D1D907E9-91A1-46F8-B1CB-B0D7BAC582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4087436" y="11004436"/>
            <a:ext cx="243534" cy="24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5A9F8-F5F8-41B3-92DD-B1C9014354AF}"/>
              </a:ext>
            </a:extLst>
          </p:cNvPr>
          <p:cNvSpPr txBox="1"/>
          <p:nvPr/>
        </p:nvSpPr>
        <p:spPr>
          <a:xfrm>
            <a:off x="5121220" y="6868764"/>
            <a:ext cx="23218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May 18</a:t>
            </a:r>
            <a:b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</a:br>
            <a: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Independent Learning Skills</a:t>
            </a:r>
            <a:b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</a:br>
            <a:r>
              <a:rPr lang="en-US" sz="2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endParaRPr lang="en-US" b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20" name="Picture 19" descr="Text&#10;&#10;Description automatically generated with low confidence">
            <a:extLst>
              <a:ext uri="{FF2B5EF4-FFF2-40B4-BE49-F238E27FC236}">
                <a16:creationId xmlns:a16="http://schemas.microsoft.com/office/drawing/2014/main" id="{69F6C31E-54B3-4A26-84D2-D36A30550F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16" y="9557697"/>
            <a:ext cx="2581275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721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and person sitting next to a computer&#10;&#10;Description automatically generated">
            <a:extLst>
              <a:ext uri="{FF2B5EF4-FFF2-40B4-BE49-F238E27FC236}">
                <a16:creationId xmlns:a16="http://schemas.microsoft.com/office/drawing/2014/main" id="{0FC6DCB8-6DE9-4381-98B3-69DA8FF4D0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1"/>
          <a:stretch/>
        </p:blipFill>
        <p:spPr>
          <a:xfrm>
            <a:off x="325934" y="96631"/>
            <a:ext cx="6072277" cy="491764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62969D2-FCC9-45AF-96B6-A02D2D5E7B0C}"/>
              </a:ext>
            </a:extLst>
          </p:cNvPr>
          <p:cNvSpPr/>
          <p:nvPr/>
        </p:nvSpPr>
        <p:spPr>
          <a:xfrm>
            <a:off x="5146732" y="9203491"/>
            <a:ext cx="2321859" cy="1600438"/>
          </a:xfrm>
          <a:prstGeom prst="rect">
            <a:avLst/>
          </a:prstGeom>
          <a:solidFill>
            <a:srgbClr val="515483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Zoom Meeting ID: </a:t>
            </a:r>
          </a:p>
          <a:p>
            <a:pPr algn="ctr"/>
            <a: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827 9379 1981</a:t>
            </a:r>
            <a:endParaRPr lang="en-US" sz="1600" dirty="0">
              <a:solidFill>
                <a:srgbClr val="FFFF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A121F3-F88F-407A-B6BA-341996470E11}"/>
              </a:ext>
            </a:extLst>
          </p:cNvPr>
          <p:cNvSpPr/>
          <p:nvPr/>
        </p:nvSpPr>
        <p:spPr>
          <a:xfrm>
            <a:off x="5172635" y="251010"/>
            <a:ext cx="2321859" cy="9133571"/>
          </a:xfrm>
          <a:prstGeom prst="rect">
            <a:avLst/>
          </a:prstGeom>
          <a:solidFill>
            <a:srgbClr val="0070C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1F5F6F-C138-4783-ADA7-28039050C924}"/>
              </a:ext>
            </a:extLst>
          </p:cNvPr>
          <p:cNvSpPr txBox="1"/>
          <p:nvPr/>
        </p:nvSpPr>
        <p:spPr>
          <a:xfrm>
            <a:off x="48028" y="5028681"/>
            <a:ext cx="526757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rgbClr val="002060"/>
                </a:solidFill>
                <a:latin typeface="Source Sans Pro" panose="020B0503030403020204" pitchFamily="34" charset="0"/>
              </a:rPr>
              <a:t>	TALLERES DE 		APOYO PARA 			LA FAMILIA
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09F3995D-8F7B-45F9-A839-34A3446C71AF}"/>
              </a:ext>
            </a:extLst>
          </p:cNvPr>
          <p:cNvSpPr/>
          <p:nvPr/>
        </p:nvSpPr>
        <p:spPr>
          <a:xfrm>
            <a:off x="0" y="0"/>
            <a:ext cx="7772400" cy="10972800"/>
          </a:xfrm>
          <a:prstGeom prst="frame">
            <a:avLst>
              <a:gd name="adj1" fmla="val 38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287799-1EFF-4396-9181-A7202961C594}"/>
              </a:ext>
            </a:extLst>
          </p:cNvPr>
          <p:cNvSpPr txBox="1"/>
          <p:nvPr/>
        </p:nvSpPr>
        <p:spPr>
          <a:xfrm>
            <a:off x="267819" y="7262945"/>
            <a:ext cx="485420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Source Sans Pro" panose="020B0503030403020204" pitchFamily="34" charset="0"/>
              </a:rPr>
              <a:t>Ahora más que nunca nuestros hijos necesitan habilidades de estudio fuertes. Para ayudarle a reforzar las habilidades de estudio efectivas en casa, </a:t>
            </a:r>
            <a:r>
              <a:rPr lang="es-ES" sz="1400" dirty="0" err="1">
                <a:latin typeface="Source Sans Pro" panose="020B0503030403020204" pitchFamily="34" charset="0"/>
              </a:rPr>
              <a:t>Elevate</a:t>
            </a:r>
            <a:r>
              <a:rPr lang="es-ES" sz="1400" dirty="0">
                <a:latin typeface="Source Sans Pro" panose="020B0503030403020204" pitchFamily="34" charset="0"/>
              </a:rPr>
              <a:t> </a:t>
            </a:r>
            <a:r>
              <a:rPr lang="es-ES" sz="1400" dirty="0" err="1">
                <a:latin typeface="Source Sans Pro" panose="020B0503030403020204" pitchFamily="34" charset="0"/>
              </a:rPr>
              <a:t>Education</a:t>
            </a:r>
            <a:r>
              <a:rPr lang="es-ES" sz="1400" dirty="0">
                <a:latin typeface="Source Sans Pro" panose="020B0503030403020204" pitchFamily="34" charset="0"/>
              </a:rPr>
              <a:t> llevará a cabo una serie de talleres de participación familiar centrados en crear nuevos hábitos académicos y social. 
</a:t>
            </a:r>
          </a:p>
          <a:p>
            <a:pPr algn="ctr"/>
            <a:r>
              <a:rPr lang="es-ES" sz="2500" b="1" dirty="0">
                <a:latin typeface="Source Sans Pro" panose="020B0503030403020204" pitchFamily="34" charset="0"/>
              </a:rPr>
              <a:t>5:00pm – 6:00pm</a:t>
            </a:r>
          </a:p>
          <a:p>
            <a:pPr algn="ctr"/>
            <a:endParaRPr lang="es-ES" sz="1000" b="1" dirty="0">
              <a:latin typeface="Source Sans Pro" panose="020B0503030403020204" pitchFamily="34" charset="0"/>
            </a:endParaRPr>
          </a:p>
          <a:p>
            <a:pPr algn="ctr"/>
            <a:r>
              <a:rPr lang="en-US" b="0" i="0" dirty="0">
                <a:solidFill>
                  <a:srgbClr val="232333"/>
                </a:solidFill>
                <a:effectLst/>
                <a:latin typeface="Lato" panose="020F0502020204030203" pitchFamily="34" charset="0"/>
                <a:hlinkClick r:id="rId3"/>
              </a:rPr>
              <a:t>https://us02web.zoom.us/j/82793791981</a:t>
            </a:r>
            <a:endParaRPr lang="en-US" b="0" i="0" dirty="0">
              <a:solidFill>
                <a:srgbClr val="232333"/>
              </a:solidFill>
              <a:effectLst/>
              <a:latin typeface="Lato" panose="020F0502020204030203" pitchFamily="34" charset="0"/>
            </a:endParaRPr>
          </a:p>
          <a:p>
            <a:pPr algn="ctr"/>
            <a:endParaRPr lang="es-ES" b="1" dirty="0">
              <a:latin typeface="Source Sans Pro" panose="020B05030304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A643D8-163B-44E4-91EB-8055E7D46FBF}"/>
              </a:ext>
            </a:extLst>
          </p:cNvPr>
          <p:cNvSpPr txBox="1"/>
          <p:nvPr/>
        </p:nvSpPr>
        <p:spPr>
          <a:xfrm>
            <a:off x="5212056" y="9181730"/>
            <a:ext cx="2290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DO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67827490-4BF2-4D2A-B661-4D40B3A91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296" y="9447733"/>
            <a:ext cx="1795331" cy="133993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304BC88-422F-4BB0-9485-8A041ED19B34}"/>
              </a:ext>
            </a:extLst>
          </p:cNvPr>
          <p:cNvSpPr txBox="1"/>
          <p:nvPr/>
        </p:nvSpPr>
        <p:spPr>
          <a:xfrm>
            <a:off x="5122019" y="1791066"/>
            <a:ext cx="23218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Abril 27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Source Sans Pro" panose="020B0503030403020204" pitchFamily="34" charset="0"/>
              </a:rPr>
              <a:t>Manejo</a:t>
            </a:r>
            <a: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 del </a:t>
            </a:r>
            <a:r>
              <a:rPr lang="en-US" sz="2000" b="1" dirty="0" err="1">
                <a:solidFill>
                  <a:srgbClr val="FFFF00"/>
                </a:solidFill>
                <a:latin typeface="Source Sans Pro" panose="020B0503030403020204" pitchFamily="34" charset="0"/>
              </a:rPr>
              <a:t>estr</a:t>
            </a:r>
            <a:r>
              <a:rPr kumimoji="0" lang="es-ES" altLang="en-US" sz="20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Source Sans Pro" panose="020B0503030403020204" pitchFamily="34" charset="0"/>
              </a:rPr>
              <a:t>é</a:t>
            </a:r>
            <a: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s</a:t>
            </a:r>
            <a:b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</a:br>
            <a:b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</a:br>
            <a:endParaRPr lang="en-US" sz="2000" dirty="0">
              <a:solidFill>
                <a:srgbClr val="FFFF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CA5EDEE-6532-4E62-AF04-E3FE3060FB6E}"/>
              </a:ext>
            </a:extLst>
          </p:cNvPr>
          <p:cNvSpPr txBox="1"/>
          <p:nvPr/>
        </p:nvSpPr>
        <p:spPr>
          <a:xfrm>
            <a:off x="5164755" y="7115118"/>
            <a:ext cx="23218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Mayo 18</a:t>
            </a:r>
            <a:b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</a:br>
            <a:r>
              <a:rPr lang="es-DO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Aprendizaje independiente</a:t>
            </a:r>
            <a: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  </a:t>
            </a:r>
            <a:br>
              <a:rPr lang="en-US" sz="2000" b="1" dirty="0">
                <a:solidFill>
                  <a:srgbClr val="FFFF00"/>
                </a:solidFill>
                <a:latin typeface="Source Sans Pro" panose="020B0503030403020204" pitchFamily="34" charset="0"/>
              </a:rPr>
            </a:br>
            <a:r>
              <a:rPr lang="en-US" sz="2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   </a:t>
            </a:r>
            <a:endParaRPr lang="en-US" b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8C65D55E-7348-464D-9B48-09BC1DC128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16" y="9557697"/>
            <a:ext cx="2581275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01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40E2AF88136645B11799E3B4170B81" ma:contentTypeVersion="13" ma:contentTypeDescription="Create a new document." ma:contentTypeScope="" ma:versionID="6aa458cb03681f711f27fe4e9679be94">
  <xsd:schema xmlns:xsd="http://www.w3.org/2001/XMLSchema" xmlns:xs="http://www.w3.org/2001/XMLSchema" xmlns:p="http://schemas.microsoft.com/office/2006/metadata/properties" xmlns:ns2="16db7c1a-0711-480b-8c90-766d12f803ff" xmlns:ns3="534e1d89-119d-4bfb-8a61-68d7065ae95f" targetNamespace="http://schemas.microsoft.com/office/2006/metadata/properties" ma:root="true" ma:fieldsID="57491fe23a74c04c92a07d3e5a5f0675" ns2:_="" ns3:_="">
    <xsd:import namespace="16db7c1a-0711-480b-8c90-766d12f803ff"/>
    <xsd:import namespace="534e1d89-119d-4bfb-8a61-68d7065ae95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db7c1a-0711-480b-8c90-766d12f803f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4e1d89-119d-4bfb-8a61-68d7065ae9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6BEDBDE-45C0-4812-87C8-94DC3485FAEF}"/>
</file>

<file path=customXml/itemProps2.xml><?xml version="1.0" encoding="utf-8"?>
<ds:datastoreItem xmlns:ds="http://schemas.openxmlformats.org/officeDocument/2006/customXml" ds:itemID="{F2C99CC5-B882-4049-B23F-B79A7EB7DDBF}"/>
</file>

<file path=customXml/itemProps3.xml><?xml version="1.0" encoding="utf-8"?>
<ds:datastoreItem xmlns:ds="http://schemas.openxmlformats.org/officeDocument/2006/customXml" ds:itemID="{3613366E-3D8C-40F9-AC9A-D1045B02499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2202</TotalTime>
  <Words>173</Words>
  <Application>Microsoft Office PowerPoint</Application>
  <PresentationFormat>Custom</PresentationFormat>
  <Paragraphs>21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Lato</vt:lpstr>
      <vt:lpstr>Source Sans Pro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Honiball</dc:creator>
  <cp:lastModifiedBy>Khalid Abudawas</cp:lastModifiedBy>
  <cp:revision>110</cp:revision>
  <dcterms:created xsi:type="dcterms:W3CDTF">2020-08-14T19:22:41Z</dcterms:created>
  <dcterms:modified xsi:type="dcterms:W3CDTF">2022-04-14T20:00:59Z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0x0101006F40E2AF88136645B11799E3B4170B81</vt:lpwstr>
  </property>
</Properties>
</file>